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6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AD4BE7-802E-8348-8677-6795C1F0E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1672302"/>
            <a:ext cx="8144134" cy="2434477"/>
          </a:xfrm>
        </p:spPr>
        <p:txBody>
          <a:bodyPr/>
          <a:lstStyle/>
          <a:p>
            <a:r>
              <a:rPr lang="en-US"/>
              <a:t>CHEMISTRY OF TRANSITION AND INNER TRANSITION ELEMENTS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F385991-08D4-404C-BA6A-8FC41F6695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/>
              <a:t>TRANSITION ELEMENTS </a:t>
            </a:r>
          </a:p>
        </p:txBody>
      </p:sp>
    </p:spTree>
    <p:extLst>
      <p:ext uri="{BB962C8B-B14F-4D97-AF65-F5344CB8AC3E}">
        <p14:creationId xmlns:p14="http://schemas.microsoft.com/office/powerpoint/2010/main" val="99428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93F9A2A-DBE0-6F4D-89AC-D42125CB7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23"/>
          <a:stretch/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78695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D0043C-01E3-6049-A347-84D2CEDF3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/>
              <a:t>WHAT ARE TRANSITION ELEMENTS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72B2B73-5B82-FA40-8DE4-8DDBE960A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2207" y="2034219"/>
            <a:ext cx="7749998" cy="4592592"/>
          </a:xfrm>
        </p:spPr>
      </p:pic>
    </p:spTree>
    <p:extLst>
      <p:ext uri="{BB962C8B-B14F-4D97-AF65-F5344CB8AC3E}">
        <p14:creationId xmlns:p14="http://schemas.microsoft.com/office/powerpoint/2010/main" val="1768097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EB6B1DD-D4C2-8F4B-92AA-898CD8805E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4476"/>
            <a:ext cx="9958935" cy="5659932"/>
          </a:xfrm>
        </p:spPr>
      </p:pic>
    </p:spTree>
    <p:extLst>
      <p:ext uri="{BB962C8B-B14F-4D97-AF65-F5344CB8AC3E}">
        <p14:creationId xmlns:p14="http://schemas.microsoft.com/office/powerpoint/2010/main" val="606649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FEDF9A-2C87-2046-AC2B-F2848A58B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/>
              <a:t>PHYSICAL PROPERTIES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310D718-1CC5-5740-8985-0C4C5B4F5A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9245" y="2162082"/>
            <a:ext cx="7496933" cy="4414809"/>
          </a:xfrm>
        </p:spPr>
      </p:pic>
    </p:spTree>
    <p:extLst>
      <p:ext uri="{BB962C8B-B14F-4D97-AF65-F5344CB8AC3E}">
        <p14:creationId xmlns:p14="http://schemas.microsoft.com/office/powerpoint/2010/main" val="2236035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6983B3-3428-CF4A-A30A-9ADFF9D9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/>
              <a:t>MELTING POINT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8F4236A-02E5-3742-97A1-8EE48FACEC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5642"/>
          <a:stretch/>
        </p:blipFill>
        <p:spPr>
          <a:xfrm>
            <a:off x="2978073" y="2374239"/>
            <a:ext cx="7717174" cy="3990494"/>
          </a:xfrm>
        </p:spPr>
      </p:pic>
    </p:spTree>
    <p:extLst>
      <p:ext uri="{BB962C8B-B14F-4D97-AF65-F5344CB8AC3E}">
        <p14:creationId xmlns:p14="http://schemas.microsoft.com/office/powerpoint/2010/main" val="83873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D55E54-FD33-214E-97E5-3E848AF6C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/>
              <a:t>ATOMIC RADII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F4AD98A-6386-B14F-9311-3E4AD6724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043" y="2162081"/>
            <a:ext cx="7512416" cy="4279760"/>
          </a:xfrm>
        </p:spPr>
      </p:pic>
    </p:spTree>
    <p:extLst>
      <p:ext uri="{BB962C8B-B14F-4D97-AF65-F5344CB8AC3E}">
        <p14:creationId xmlns:p14="http://schemas.microsoft.com/office/powerpoint/2010/main" val="9406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D1055C-C07D-0D42-9A51-D2C41F7DA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/>
              <a:t>FIRST IONISATION ENERGY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60281B3-E08B-F34E-A7E2-2F49B60507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8446" y="2059178"/>
            <a:ext cx="7652567" cy="4649063"/>
          </a:xfrm>
        </p:spPr>
      </p:pic>
    </p:spTree>
    <p:extLst>
      <p:ext uri="{BB962C8B-B14F-4D97-AF65-F5344CB8AC3E}">
        <p14:creationId xmlns:p14="http://schemas.microsoft.com/office/powerpoint/2010/main" val="2141154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5178AF-6564-6746-B280-76441FD63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/>
              <a:t>VARIABLE OXIDATION STATE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AC20F1F-219F-7E43-A972-E841099EE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5613" y="2056315"/>
            <a:ext cx="8019313" cy="4801685"/>
          </a:xfrm>
        </p:spPr>
      </p:pic>
    </p:spTree>
    <p:extLst>
      <p:ext uri="{BB962C8B-B14F-4D97-AF65-F5344CB8AC3E}">
        <p14:creationId xmlns:p14="http://schemas.microsoft.com/office/powerpoint/2010/main" val="3821732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BB0BFB0-42DA-5C41-BA29-4913E712A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421" b="25625"/>
          <a:stretch/>
        </p:blipFill>
        <p:spPr>
          <a:xfrm>
            <a:off x="318214" y="1051374"/>
            <a:ext cx="9166485" cy="5413198"/>
          </a:xfrm>
        </p:spPr>
      </p:pic>
    </p:spTree>
    <p:extLst>
      <p:ext uri="{BB962C8B-B14F-4D97-AF65-F5344CB8AC3E}">
        <p14:creationId xmlns:p14="http://schemas.microsoft.com/office/powerpoint/2010/main" val="3409897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CEE7A3-C134-D74E-99CF-9EFB40FEF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/>
              <a:t>OXIDATION STATE IN COMPOUNDS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EB92C9D-C1E1-D248-BC0D-D42ABA11A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9874" y="2124642"/>
            <a:ext cx="7401299" cy="4521200"/>
          </a:xfrm>
        </p:spPr>
      </p:pic>
    </p:spTree>
    <p:extLst>
      <p:ext uri="{BB962C8B-B14F-4D97-AF65-F5344CB8AC3E}">
        <p14:creationId xmlns:p14="http://schemas.microsoft.com/office/powerpoint/2010/main" val="1165425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84275-B16B-FE4D-9ED6-0EAD4D9A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/>
              <a:t>LIGAND EXCHANGE IN HEMOGLOBIN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86F61C2-7817-404B-A5E7-FB87FA719E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9447" y="2218553"/>
            <a:ext cx="8273105" cy="4639447"/>
          </a:xfrm>
        </p:spPr>
      </p:pic>
    </p:spTree>
    <p:extLst>
      <p:ext uri="{BB962C8B-B14F-4D97-AF65-F5344CB8AC3E}">
        <p14:creationId xmlns:p14="http://schemas.microsoft.com/office/powerpoint/2010/main" val="2778225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A6AAFF3-B8DB-E546-A28C-09F463F8D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596" y="1010870"/>
            <a:ext cx="9072865" cy="5149431"/>
          </a:xfrm>
        </p:spPr>
      </p:pic>
    </p:spTree>
    <p:extLst>
      <p:ext uri="{BB962C8B-B14F-4D97-AF65-F5344CB8AC3E}">
        <p14:creationId xmlns:p14="http://schemas.microsoft.com/office/powerpoint/2010/main" val="414076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558A5-AA75-7D46-828A-5AC310DA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/>
              <a:t>COLOUR OF COMPLEXES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9496138-90AF-5445-8278-87F3C6D080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5724" y="2159017"/>
            <a:ext cx="7588458" cy="4542673"/>
          </a:xfrm>
        </p:spPr>
      </p:pic>
    </p:spTree>
    <p:extLst>
      <p:ext uri="{BB962C8B-B14F-4D97-AF65-F5344CB8AC3E}">
        <p14:creationId xmlns:p14="http://schemas.microsoft.com/office/powerpoint/2010/main" val="2771769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5CCD7FD-0D42-FB4D-9430-3BD37FD6B5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675" y="873592"/>
            <a:ext cx="7787438" cy="5353862"/>
          </a:xfrm>
        </p:spPr>
      </p:pic>
    </p:spTree>
    <p:extLst>
      <p:ext uri="{BB962C8B-B14F-4D97-AF65-F5344CB8AC3E}">
        <p14:creationId xmlns:p14="http://schemas.microsoft.com/office/powerpoint/2010/main" val="915227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2034E8-9DE3-3E4E-B6AA-D3C8CC908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40" y="-1096606"/>
            <a:ext cx="9613861" cy="4837754"/>
          </a:xfrm>
        </p:spPr>
        <p:txBody>
          <a:bodyPr/>
          <a:lstStyle/>
          <a:p>
            <a:r>
              <a:rPr lang="en-US" b="1"/>
              <a:t>THANK</a:t>
            </a:r>
            <a:br>
              <a:rPr lang="en-US" b="1"/>
            </a:br>
            <a:r>
              <a:rPr lang="en-US" b="1"/>
              <a:t>YOU 🙏</a:t>
            </a:r>
          </a:p>
        </p:txBody>
      </p:sp>
    </p:spTree>
    <p:extLst>
      <p:ext uri="{BB962C8B-B14F-4D97-AF65-F5344CB8AC3E}">
        <p14:creationId xmlns:p14="http://schemas.microsoft.com/office/powerpoint/2010/main" val="23323433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4033917[[fn=Berlin]]_novariants" id="{309C13C0-3BE0-4E8F-8916-1D5516B3B5DD}" vid="{18E1BE87-7240-45DF-8788-3CAEB7F17A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Widescreen</PresentationFormat>
  <Paragraphs>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Trebuchet MS</vt:lpstr>
      <vt:lpstr>Berlin</vt:lpstr>
      <vt:lpstr>CHEMISTRY OF TRANSITION AND INNER TRANSITION ELEMENTS </vt:lpstr>
      <vt:lpstr>PowerPoint Presentation</vt:lpstr>
      <vt:lpstr>WHAT ARE TRANSITION ELEMENTS </vt:lpstr>
      <vt:lpstr>PowerPoint Presentation</vt:lpstr>
      <vt:lpstr>PHYSICAL PROPERTIES </vt:lpstr>
      <vt:lpstr>MELTING POINT </vt:lpstr>
      <vt:lpstr>ATOMIC RADII </vt:lpstr>
      <vt:lpstr>FIRST IONISATION ENERGY </vt:lpstr>
      <vt:lpstr>VARIABLE OXIDATION STATE </vt:lpstr>
      <vt:lpstr>PowerPoint Presentation</vt:lpstr>
      <vt:lpstr>OXIDATION STATE IN COMPOUNDS </vt:lpstr>
      <vt:lpstr>LIGAND EXCHANGE IN HEMOGLOBIN </vt:lpstr>
      <vt:lpstr>PowerPoint Presentation</vt:lpstr>
      <vt:lpstr>COLOUR OF COMPLEXES </vt:lpstr>
      <vt:lpstr>PowerPoint Presentation</vt:lpstr>
      <vt:lpstr>THANK YOU 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AKSHAY KUMAR  CLASS     BSC 3RD YEAR   UNI.ROLNO.   2190730006  CLS.ROLNO.      00030    SUBMITTED TO                              SUBMITTED BY   DR.POOJA BHATI.                          AKSHAY KUMAR </dc:title>
  <dc:creator>akshayk5737@gmail.com</dc:creator>
  <cp:lastModifiedBy>chemistry</cp:lastModifiedBy>
  <cp:revision>4</cp:revision>
  <dcterms:created xsi:type="dcterms:W3CDTF">2022-02-22T01:57:56Z</dcterms:created>
  <dcterms:modified xsi:type="dcterms:W3CDTF">2022-07-16T05:35:57Z</dcterms:modified>
</cp:coreProperties>
</file>